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7" r:id="rId6"/>
    <p:sldId id="258" r:id="rId7"/>
    <p:sldId id="276" r:id="rId8"/>
    <p:sldId id="259" r:id="rId9"/>
    <p:sldId id="260" r:id="rId10"/>
    <p:sldId id="261" r:id="rId11"/>
    <p:sldId id="262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0" r:id="rId21"/>
    <p:sldId id="286" r:id="rId22"/>
    <p:sldId id="28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JcHH_49B0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NSzwTFmnUb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Piątek, 19.03.2021r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zdalna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2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Zobacz, tu jest bardzo fajny fotel. Rozkłada się, podnosi i opuszcza. Ta duża lampa i to małe lustereczko pomagają mi dokładnie obejrzeć wszystkie ząbki. A to jest świderek, który się obraca i czyści ząbki z próchnicowych robaczków. Dźwięk świderka przypomina troszkę dźwięk odkurzacza. Posłuchaj. A to są dmuchawki, które najpierw robią ząbkowi kąpiel, a potem go osuszają. Mam też specjalny żel i czarodziejską różdżkę, które usypiają na chwilę chory ząbek. Teraz zapraszam cię, usiądź na fotelu, a ja obejrzę sobie twoje ząbki, policzę je, a także zobaczę, czy są zdrowe.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10381"/>
            <a:ext cx="5184576" cy="36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Dziewczynka już się nie bała jak wcześniej, grzecznie usiadła i szeroko otworzyła buzię. – Masz bardzo piękne białe ząbki – zauważyła pani dentystka. – Jeden tylko jest troszeczkę smutny, bo ma malutką dziurkę. Musimy go wyleczyć. Zaraz wyczyścimy go z próchnicowych robaczków. Julka ścisnęła ramię mamy i zamknęła oczka. Siedziała na fotelu bardzo spokojnie. Słyszała tylko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brzęczenie świderka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80347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Julciu, twój ząbek jest już zdrowy i wesoły – powiedziała pani dentystka.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już? Nie było się czego bać – stwierdziła Julcia.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Byłaś bardzo dzielna – pochwaliła dziewczynkę pani dentystka.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 nagrodę wręczam ci naklejkę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dzielnego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pacjenta i  pastę do zębów. Pamiętaj, że trzeba myć zęby przynajmniej dwa razy na dzień – rano i wieczorem. Nie należy jeść też dużo słodyczy, bo próchnicowe robaczki bardzo lubią słodkości. Julcia zapamiętała wszystko to, co powiedziała jej pani dentystka. Od tego dnia już się nie bała dentysty i chętnie chodziła do niego.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599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51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Pytania do opowiadania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Julka, gdy wróciła z przedszkola, była smutna?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powiedziała jej mama?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wyglądała wizyta Julki u dentysty?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Julka powiedziała, gdy pani dentystka skończyła leczyć jej ząbek?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czuła się Julka przed wizytą u  dentysty?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(określenie emocji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dziewczynki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waszym zdaniem czuła Julka po wizycie?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(zwrócenie uwagi na emocje – ocena postawy dziewczynki). </a:t>
            </a: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 otrzymała Julka od pani dentystki?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czy wy wiecie, jak należy dbać o ząbki?</a:t>
            </a:r>
          </a:p>
        </p:txBody>
      </p:sp>
    </p:spTree>
    <p:extLst>
      <p:ext uri="{BB962C8B-B14F-4D97-AF65-F5344CB8AC3E}">
        <p14:creationId xmlns:p14="http://schemas.microsoft.com/office/powerpoint/2010/main" val="116479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myć zęby?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zapoznanie z etapami mycia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zębów w oparciu o film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www.youtube.com/watch?v=OJcHH_49B0A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77417"/>
            <a:ext cx="3721596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8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jest dobre dla zębów?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zasad dbania o zęby.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122" y="2244475"/>
            <a:ext cx="5191788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3358" y="2287416"/>
            <a:ext cx="5141816" cy="36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8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9713" y="1607808"/>
            <a:ext cx="5760640" cy="40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8157" y="1556656"/>
            <a:ext cx="59043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Nasze ząbki – zabawy matematyczne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rozkłada sylwety na dywanie (przypadkowe ułożenie). Dzieci liczą głośno ząbki, których opis podał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rodzic, np.: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Proszę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policzyć, ile jest wesołych, dużych ząbków.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sylwet ząbków na zbiory: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wesołe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zdrowe, smutne – chore. </a:t>
            </a: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Stosowanie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określeń: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więcej, mniej, tyle samo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4030"/>
            <a:ext cx="3096344" cy="21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94965"/>
            <a:ext cx="2952328" cy="208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7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Calibri"/>
                <a:cs typeface="Times New Roman"/>
              </a:rPr>
              <a:t>„Zdrowe zęby” – praca </a:t>
            </a:r>
            <a:r>
              <a:rPr lang="pl-PL" b="1" dirty="0" smtClean="0">
                <a:latin typeface="Times New Roman"/>
                <a:ea typeface="Calibri"/>
                <a:cs typeface="Times New Roman"/>
              </a:rPr>
              <a:t>przestrzenna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spcAft>
                <a:spcPts val="0"/>
              </a:spcAft>
              <a:buNone/>
            </a:pPr>
            <a:r>
              <a:rPr lang="pl-PL" sz="1800" i="1" dirty="0">
                <a:latin typeface="Times New Roman"/>
                <a:ea typeface="Times New Roman"/>
                <a:cs typeface="Times New Roman"/>
              </a:rPr>
              <a:t>Potrzebne materiały: </a:t>
            </a:r>
            <a:endParaRPr lang="pl-PL" sz="1800" i="1" dirty="0" smtClean="0">
              <a:latin typeface="Times New Roman"/>
              <a:ea typeface="Times New Roman"/>
              <a:cs typeface="Times New Roman"/>
            </a:endParaRPr>
          </a:p>
          <a:p>
            <a:pPr marL="114300" indent="0" algn="ctr">
              <a:spcAft>
                <a:spcPts val="0"/>
              </a:spcAft>
              <a:buNone/>
            </a:pPr>
            <a:r>
              <a:rPr lang="pl-PL" sz="1800" i="1" dirty="0" smtClean="0">
                <a:latin typeface="Times New Roman"/>
                <a:ea typeface="Times New Roman"/>
                <a:cs typeface="Times New Roman"/>
              </a:rPr>
              <a:t>kartka </a:t>
            </a:r>
            <a:r>
              <a:rPr lang="pl-PL" sz="1800" i="1" dirty="0">
                <a:latin typeface="Times New Roman"/>
                <a:ea typeface="Times New Roman"/>
                <a:cs typeface="Times New Roman"/>
              </a:rPr>
              <a:t>A4 w kolorze różowym i czerwonym, wytłaczanki po jajkach, biała farba, pędzelek, klej, </a:t>
            </a:r>
            <a:r>
              <a:rPr lang="pl-PL" sz="1800" i="1" dirty="0" smtClean="0">
                <a:latin typeface="Times New Roman"/>
                <a:ea typeface="Times New Roman"/>
                <a:cs typeface="Times New Roman"/>
              </a:rPr>
              <a:t>nożyczki</a:t>
            </a:r>
          </a:p>
          <a:p>
            <a:pPr marL="114300" indent="0" algn="just">
              <a:spcAft>
                <a:spcPts val="0"/>
              </a:spcAft>
              <a:buNone/>
            </a:pPr>
            <a:endParaRPr lang="pl-PL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latin typeface="Times New Roman"/>
                <a:ea typeface="Times New Roman"/>
                <a:cs typeface="Times New Roman"/>
              </a:rPr>
              <a:t>Dziecko </a:t>
            </a:r>
            <a:r>
              <a:rPr lang="pl-PL" sz="2000" dirty="0">
                <a:latin typeface="Times New Roman"/>
                <a:ea typeface="Times New Roman"/>
                <a:cs typeface="Times New Roman"/>
              </a:rPr>
              <a:t>wycina po śladzie usta oraz język. Następnie maluje białą farbą wytłaczanki po jajkach (zęby) i samodzielnie komponuje pracę przy pomocy kleju. </a:t>
            </a:r>
            <a:endParaRPr lang="pl-PL" sz="2000" dirty="0">
              <a:ea typeface="Calibri"/>
              <a:cs typeface="Times New Roman"/>
            </a:endParaRP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endParaRPr lang="pl-PL" sz="2000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4548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0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„Dziąsła i zęby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rozwijające sprawność manualną.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rozwałkowują czerwoną plastelinę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formują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niej usta/dziąsła. Następnie nalepiają na nie małe, białe kuleczki plasteliny-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zęby.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www.boberkowy-world.blogspot.com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4.bp.blogspot.com/-qnyR-RUoPko/VOjZX8VO3BI/AAAAAAAAE6k/JsT-4C0vHGE/s1600/26a9c29c76e70dba07df10d3618fec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99" y="3506639"/>
            <a:ext cx="3699833" cy="15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higieniczne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nadzorowanie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etapów mycia rąk przy piosence </a:t>
            </a:r>
            <a:endParaRPr lang="pl-PL" sz="24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Z repertuaru Śpiewające Brzdące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2400" dirty="0">
                <a:latin typeface="Times New Roman"/>
                <a:ea typeface="Calibri"/>
                <a:cs typeface="Times New Roman"/>
                <a:hlinkClick r:id="rId2"/>
              </a:rPr>
              <a:t>https://</a:t>
            </a:r>
            <a:r>
              <a:rPr lang="pl-PL" sz="2400" dirty="0" smtClean="0">
                <a:latin typeface="Times New Roman"/>
                <a:ea typeface="Calibri"/>
                <a:cs typeface="Times New Roman"/>
                <a:hlinkClick r:id="rId2"/>
              </a:rPr>
              <a:t>www.youtube.com/watch?v=NSzwTFmnUb4</a:t>
            </a:r>
            <a:r>
              <a:rPr lang="pl-PL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pl-PL" sz="24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podciągnięcie rękawów, odkręcenie wody, zmoczenie rąk, namydlenie i mycie, spłukanie, zakręcenie kranu, wytarcie rąk</a:t>
            </a:r>
            <a:endParaRPr lang="pl-PL" sz="2400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9218" name="Picture 2" descr="C:\Users\Kalcziksonikonx\AppData\Local\Microsoft\Windows\INetCache\IE\NS4WCTHB\publicdomainq-0006201xttem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7812"/>
            <a:ext cx="1728192" cy="19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3000"/>
              </a:lnSpc>
              <a:spcAft>
                <a:spcPts val="15"/>
              </a:spcAft>
            </a:pPr>
            <a:r>
              <a:rPr lang="pl-PL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pl-PL" sz="2800" b="1" dirty="0" smtClean="0">
                <a:latin typeface="Times New Roman"/>
                <a:ea typeface="Calibri"/>
                <a:cs typeface="Times New Roman"/>
              </a:rPr>
            </a:br>
            <a:r>
              <a:rPr lang="pl-PL" sz="2800" b="1" dirty="0" smtClean="0">
                <a:latin typeface="Times New Roman"/>
                <a:ea typeface="Calibri"/>
                <a:cs typeface="Times New Roman"/>
              </a:rPr>
              <a:t>Zabawa </a:t>
            </a:r>
            <a:r>
              <a:rPr lang="pl-PL" sz="2800" b="1" dirty="0">
                <a:latin typeface="Times New Roman"/>
                <a:ea typeface="Calibri"/>
                <a:cs typeface="Times New Roman"/>
              </a:rPr>
              <a:t>doskonaląca percepcją </a:t>
            </a:r>
            <a:r>
              <a:rPr lang="pl-PL" sz="2800" b="1" dirty="0" smtClean="0">
                <a:latin typeface="Times New Roman"/>
                <a:ea typeface="Calibri"/>
                <a:cs typeface="Times New Roman"/>
              </a:rPr>
              <a:t>słuchową </a:t>
            </a:r>
            <a:br>
              <a:rPr lang="pl-PL" sz="2800" b="1" dirty="0" smtClean="0">
                <a:latin typeface="Times New Roman"/>
                <a:ea typeface="Calibri"/>
                <a:cs typeface="Times New Roman"/>
              </a:rPr>
            </a:br>
            <a:r>
              <a:rPr lang="pl-PL" sz="2800" b="1" dirty="0" smtClean="0">
                <a:latin typeface="Times New Roman"/>
                <a:ea typeface="Calibri"/>
                <a:cs typeface="Times New Roman"/>
              </a:rPr>
              <a:t>„Rożne </a:t>
            </a:r>
            <a:r>
              <a:rPr lang="pl-PL" sz="2800" b="1" dirty="0">
                <a:latin typeface="Times New Roman"/>
                <a:ea typeface="Calibri"/>
                <a:cs typeface="Times New Roman"/>
              </a:rPr>
              <a:t>dźwięki”</a:t>
            </a:r>
            <a:r>
              <a:rPr lang="pl-PL" sz="2800" b="1" dirty="0">
                <a:ea typeface="Calibri"/>
                <a:cs typeface="Times New Roman"/>
              </a:rPr>
              <a:t/>
            </a:r>
            <a:br>
              <a:rPr lang="pl-PL" sz="2800" b="1" dirty="0">
                <a:ea typeface="Calibri"/>
                <a:cs typeface="Times New Roman"/>
              </a:rPr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Rodzic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wykonuje ruchy, wydając odgłosy np. tupie nogami, klaszcze w dłonie, uderza o kolana, podskakuje. Zadaniem dziecka jest odtworzenie rytmu na instrumencie </a:t>
            </a:r>
            <a:r>
              <a:rPr lang="pl-PL" sz="2400" dirty="0" smtClean="0">
                <a:latin typeface="Times New Roman"/>
                <a:ea typeface="Calibri"/>
                <a:cs typeface="Times New Roman"/>
              </a:rPr>
              <a:t>samorodnym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łyżki, garnek itp. </a:t>
            </a:r>
            <a:endParaRPr lang="pl-PL" sz="2000" dirty="0">
              <a:ea typeface="Calibri"/>
              <a:cs typeface="Times New Roman"/>
            </a:endParaRPr>
          </a:p>
          <a:p>
            <a:pPr algn="ctr"/>
            <a:endParaRPr lang="pl-PL" sz="2400" dirty="0"/>
          </a:p>
        </p:txBody>
      </p:sp>
      <p:pic>
        <p:nvPicPr>
          <p:cNvPr id="11267" name="Picture 3" descr="C:\Users\Kalcziksonikonx\AppData\Local\Microsoft\Windows\INetCache\IE\8FPM1JQX\1200px-Eighth_notes_and_res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336305" cy="15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7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614169" cy="1143000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Przypominamy </a:t>
            </a:r>
            <a:b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konkursie fotograficznym </a:t>
            </a:r>
            <a:b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„Wiosenna kanapka”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3" y="362519"/>
            <a:ext cx="2085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1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pl-PL" b="1" dirty="0" smtClean="0">
                <a:latin typeface="Times New Roman"/>
                <a:ea typeface="Calibri"/>
                <a:cs typeface="Times New Roman"/>
              </a:rPr>
            </a:br>
            <a:r>
              <a:rPr lang="pl-PL" b="1" dirty="0" smtClean="0">
                <a:latin typeface="Times New Roman"/>
                <a:ea typeface="Calibri"/>
                <a:cs typeface="Times New Roman"/>
              </a:rPr>
              <a:t>Ogólnopolska </a:t>
            </a:r>
            <a:r>
              <a:rPr lang="pl-PL" b="1" dirty="0">
                <a:latin typeface="Times New Roman"/>
                <a:ea typeface="Calibri"/>
                <a:cs typeface="Times New Roman"/>
              </a:rPr>
              <a:t>akcja edukacyjna </a:t>
            </a:r>
            <a:r>
              <a:rPr lang="pl-PL" sz="2800" dirty="0">
                <a:ea typeface="Calibri"/>
                <a:cs typeface="Times New Roman"/>
              </a:rPr>
              <a:t/>
            </a:r>
            <a:br>
              <a:rPr lang="pl-PL" sz="2800" dirty="0">
                <a:ea typeface="Calibri"/>
                <a:cs typeface="Times New Roman"/>
              </a:rPr>
            </a:br>
            <a:r>
              <a:rPr lang="pl-PL" b="1" dirty="0">
                <a:latin typeface="Times New Roman"/>
                <a:ea typeface="Calibri"/>
                <a:cs typeface="Times New Roman"/>
              </a:rPr>
              <a:t>„Zespół kolorowych skarpetek”</a:t>
            </a:r>
            <a:r>
              <a:rPr lang="pl-PL" sz="2800" dirty="0">
                <a:ea typeface="Calibri"/>
                <a:cs typeface="Times New Roman"/>
              </a:rPr>
              <a:t/>
            </a:r>
            <a:br>
              <a:rPr lang="pl-PL" sz="2800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46085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Serdecznie zachęcamy do wzięcia udziału w akcji okazującej solidarność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osobami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zespołem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Downa. </a:t>
            </a:r>
          </a:p>
          <a:p>
            <a:pPr marL="0" indent="0" algn="ctr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Prosimy, aby dzisiaj dzieci założyły kolorowe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skarpetki nie do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pary.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Dziękujemy!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0600"/>
            <a:ext cx="2952328" cy="44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3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latin typeface="Times New Roman"/>
                <a:ea typeface="Calibri"/>
                <a:cs typeface="Times New Roman"/>
              </a:rPr>
              <a:t>Zabawa naśladowcza  </a:t>
            </a:r>
            <a:br>
              <a:rPr lang="pl-PL" b="1" dirty="0" smtClean="0">
                <a:latin typeface="Times New Roman"/>
                <a:ea typeface="Calibri"/>
                <a:cs typeface="Times New Roman"/>
              </a:rPr>
            </a:br>
            <a:r>
              <a:rPr lang="pl-PL" b="1" dirty="0" smtClean="0">
                <a:latin typeface="Times New Roman"/>
                <a:ea typeface="Calibri"/>
                <a:cs typeface="Times New Roman"/>
              </a:rPr>
              <a:t>„Raz, dwa, trzy-teraz Ty”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l-PL" sz="2400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Rodzic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wymyśla ruchy, które następnie powtarza dziecko </a:t>
            </a:r>
            <a:endParaRPr lang="pl-PL" sz="2400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np.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skok na jednej nodze, obrót, przysiad.</a:t>
            </a:r>
            <a:endParaRPr lang="pl-PL" sz="2400" dirty="0"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1026" name="Picture 2" descr="Gimnastyka | Przedszkole Publiczne Bajkowy Świat - Sady k. Pozn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latin typeface="Times New Roman"/>
                <a:ea typeface="Calibri"/>
                <a:cs typeface="Times New Roman"/>
              </a:rPr>
              <a:t>Moje emocje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Times New Roman"/>
                <a:ea typeface="Calibri"/>
                <a:cs typeface="Times New Roman"/>
              </a:rPr>
              <a:t>Rozwijanie 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umiejętności prezentowania emocji poprzez mimikę. Dzieci siedzą przed dużym lustrem i  prezentują za pomocą mimiki emocje, o  których mówi rodzic.</a:t>
            </a:r>
            <a:endParaRPr lang="pl-PL" sz="2400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90737"/>
            <a:ext cx="17129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Rozwiązywanie zagadek słownych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Wisi w łazience – wycieram nim ręce. (ręcznik) </a:t>
            </a:r>
            <a:endParaRPr lang="pl-PL" sz="2400" dirty="0"/>
          </a:p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Lubię moje zęby i dlatego o nie dbam  – nakładam ją na szczotkę, szoruję tu i tam. (pasta) </a:t>
            </a:r>
            <a:endParaRPr lang="pl-PL" sz="2400" dirty="0"/>
          </a:p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Długa i wąska w mojej buzi rano i wieczorem pląsa. (szczoteczka do zębów)</a:t>
            </a:r>
            <a:endParaRPr lang="pl-PL" sz="2400" dirty="0"/>
          </a:p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Stoją w buzi ich dwa rzędy – czy wiesz co to? To są… (zęby) </a:t>
            </a:r>
            <a:endParaRPr lang="pl-PL" sz="2400" dirty="0"/>
          </a:p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Bardzo ją lubię, choć schowana jest w tubie. (pasta) </a:t>
            </a:r>
            <a:endParaRPr lang="pl-PL" sz="2400" dirty="0"/>
          </a:p>
          <a:p>
            <a:pPr lvl="0" algn="just">
              <a:buFont typeface="Symbol"/>
              <a:buChar char=""/>
            </a:pPr>
            <a:r>
              <a:rPr lang="pl-PL" sz="2400" dirty="0">
                <a:latin typeface="Times New Roman"/>
                <a:ea typeface="Calibri"/>
              </a:rPr>
              <a:t>Przybory do zębów mam i trzymam je tam. (łazienka</a:t>
            </a:r>
            <a:r>
              <a:rPr lang="pl-PL" sz="2400" dirty="0" smtClean="0">
                <a:latin typeface="Times New Roman"/>
                <a:ea typeface="Calibri"/>
              </a:rPr>
              <a:t>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666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3000"/>
              </a:lnSpc>
              <a:spcAft>
                <a:spcPts val="15"/>
              </a:spcAft>
              <a:buNone/>
            </a:pPr>
            <a:r>
              <a:rPr lang="pl-PL" i="1" dirty="0">
                <a:latin typeface="Times New Roman"/>
                <a:ea typeface="Calibri"/>
                <a:cs typeface="Times New Roman"/>
              </a:rPr>
              <a:t>„Sprawdzi stan twojego uzębienia. </a:t>
            </a:r>
            <a:endParaRPr lang="pl-PL" i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03000"/>
              </a:lnSpc>
              <a:spcAft>
                <a:spcPts val="15"/>
              </a:spcAft>
              <a:buNone/>
            </a:pPr>
            <a:r>
              <a:rPr lang="pl-PL" i="1" dirty="0" smtClean="0">
                <a:latin typeface="Times New Roman"/>
                <a:ea typeface="Calibri"/>
                <a:cs typeface="Times New Roman"/>
              </a:rPr>
              <a:t>Sprawi</a:t>
            </a:r>
            <a:r>
              <a:rPr lang="pl-PL" i="1" dirty="0">
                <a:latin typeface="Times New Roman"/>
                <a:ea typeface="Calibri"/>
                <a:cs typeface="Times New Roman"/>
              </a:rPr>
              <a:t>, by uśmiech na buzi promieniał”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28" y="3140968"/>
            <a:ext cx="1872208" cy="324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802434"/>
          </a:xfrm>
        </p:spPr>
        <p:txBody>
          <a:bodyPr>
            <a:no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  Julce i  jej bolącym ząbku”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słuchanie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opowiadania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 rozmowa inspirowana jego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treścią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3010346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Julka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co dzień wróciła z mamą z przedszkola. Jednak tego dnia dziewczynka była markotna.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miała ochoty. Usiadła tylko w swoim ulubionym foteliku i milczała.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Czy coś się stało? – zapytała mama.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Nie, nic – odpowiedziała dziewczynka i dalej siedziała z ponurą miną.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Jesteś smutna. Co się dzieje? – dopytywała mama.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Mamusiu, ząb mnie boli – wyszeptała cichutko Julka.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Nie martw się. Jutro pójdziemy do pani dentystki, która obejrzy twój ząbek i na pewno go wyleczy.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Nie! Nie chcę iść do dentysty! Może przestanie mnie boleć. Nie idźmy tam jutro – prosiła dziewczynka.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Jednak w nocy było jeszcze gorzej – ząb bardziej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bolał.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776537" cy="337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Rano Julka razem z rodzicami siedziała już przed gabinetem stomatologicznym. Nagle otworzyły się drzwi. Pani doktor podeszła, przywitała się i zaprosiła wszystkich do środka.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Julciu, pokażę ci teraz, jak wygląda mój gabinet – zwróciła się do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dziewczynki.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21832" cy="36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374</Words>
  <Application>Microsoft Office PowerPoint</Application>
  <PresentationFormat>Pokaz na ekranie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Piątek, 19.03.2021r.</vt:lpstr>
      <vt:lpstr>Czynności higieniczne</vt:lpstr>
      <vt:lpstr>Zabawa naśladowcza   „Raz, dwa, trzy-teraz Ty”</vt:lpstr>
      <vt:lpstr>Moje emocje</vt:lpstr>
      <vt:lpstr>Rozwiązywanie zagadek słownych</vt:lpstr>
      <vt:lpstr>Zagadka</vt:lpstr>
      <vt:lpstr>„O  Julce i  jej bolącym ząbku”  – słuchanie opowiadania i  rozmowa inspirowana jego treścią</vt:lpstr>
      <vt:lpstr>Julka jak co dzień wróciła z mamą z przedszkola. Jednak tego dnia dziewczynka była markotna. Na nic nie miała ochoty. Usiadła tylko w swoim ulubionym foteliku i milczała.  – Czy coś się stało? – zapytała mama.  – Nie, nic – odpowiedziała dziewczynka i dalej siedziała z ponurą miną.  – Jesteś smutna. Co się dzieje? – dopytywała mama.  – Mamusiu, ząb mnie boli – wyszeptała cichutko Julka.  – Nie martw się. Jutro pójdziemy do pani dentystki, która obejrzy twój ząbek i na pewno go wyleczy.  – Nie! Nie chcę iść do dentysty! Może przestanie mnie boleć. Nie idźmy tam jutro – prosiła dziewczynka. Jednak w nocy było jeszcze gorzej – ząb bardziej bolał.</vt:lpstr>
      <vt:lpstr>Rano Julka razem z rodzicami siedziała już przed gabinetem stomatologicznym. Nagle otworzyły się drzwi. Pani doktor podeszła, przywitała się i zaprosiła wszystkich do środka.  – Julciu, pokażę ci teraz, jak wygląda mój gabinet – zwróciła się do dziewczynki.</vt:lpstr>
      <vt:lpstr>– Zobacz, tu jest bardzo fajny fotel. Rozkłada się, podnosi i opuszcza. Ta duża lampa i to małe lustereczko pomagają mi dokładnie obejrzeć wszystkie ząbki. A to jest świderek, który się obraca i czyści ząbki z próchnicowych robaczków. Dźwięk świderka przypomina troszkę dźwięk odkurzacza. Posłuchaj. A to są dmuchawki, które najpierw robią ząbkowi kąpiel, a potem go osuszają. Mam też specjalny żel i czarodziejską różdżkę, które usypiają na chwilę chory ząbek. Teraz zapraszam cię, usiądź na fotelu, a ja obejrzę sobie twoje ząbki, policzę je, a także zobaczę, czy są zdrowe. </vt:lpstr>
      <vt:lpstr>Dziewczynka już się nie bała jak wcześniej, grzecznie usiadła i szeroko otworzyła buzię. – Masz bardzo piękne białe ząbki – zauważyła pani dentystka. – Jeden tylko jest troszeczkę smutny, bo ma malutką dziurkę. Musimy go wyleczyć. Zaraz wyczyścimy go z próchnicowych robaczków. Julka ścisnęła ramię mamy i zamknęła oczka. Siedziała na fotelu bardzo spokojnie. Słyszała tylko brzęczenie świderka.</vt:lpstr>
      <vt:lpstr>– Julciu, twój ząbek jest już zdrowy i wesoły – powiedziała pani dentystka.  – To już? Nie było się czego bać – stwierdziła Julcia.  – Byłaś bardzo dzielna – pochwaliła dziewczynkę pani dentystka.  – W nagrodę wręczam ci naklejkę dzielnego pacjenta i  pastę do zębów. Pamiętaj, że trzeba myć zęby przynajmniej dwa razy na dzień – rano i wieczorem. Nie należy jeść też dużo słodyczy, bo próchnicowe robaczki bardzo lubią słodkości. Julcia zapamiętała wszystko to, co powiedziała jej pani dentystka. Od tego dnia już się nie bała dentysty i chętnie chodziła do niego.</vt:lpstr>
      <vt:lpstr>Pytania do opowiadania</vt:lpstr>
      <vt:lpstr>Jak myć zęby?  – zapoznanie z etapami mycia zębów w oparciu o film</vt:lpstr>
      <vt:lpstr>Co jest dobre dla zębów?  – przedstawienie zasad dbania o zęby.</vt:lpstr>
      <vt:lpstr>Prezentacja programu PowerPoint</vt:lpstr>
      <vt:lpstr>Nasze ząbki – zabawy matematyczne</vt:lpstr>
      <vt:lpstr>„Zdrowe zęby” – praca przestrzenna</vt:lpstr>
      <vt:lpstr>„Dziąsła i zęby” - ćwiczenie rozwijające sprawność manualną.</vt:lpstr>
      <vt:lpstr> Zabawa doskonaląca percepcją słuchową  „Rożne dźwięki” </vt:lpstr>
      <vt:lpstr>Przypominamy  o konkursie fotograficznym  „Wiosenna kanapka”</vt:lpstr>
      <vt:lpstr> Ogólnopolska akcja edukacyjna  „Zespół kolorowych skarpetek”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powstaje cukier?</dc:title>
  <dc:creator>Kalcziksonikonx</dc:creator>
  <cp:lastModifiedBy>Klaudia Stawna</cp:lastModifiedBy>
  <cp:revision>16</cp:revision>
  <dcterms:created xsi:type="dcterms:W3CDTF">2021-03-14T10:59:28Z</dcterms:created>
  <dcterms:modified xsi:type="dcterms:W3CDTF">2021-03-17T10:39:00Z</dcterms:modified>
</cp:coreProperties>
</file>